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>
      <p:cViewPr varScale="1">
        <p:scale>
          <a:sx n="184" d="100"/>
          <a:sy n="184" d="100"/>
        </p:scale>
        <p:origin x="732" y="144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>
                <a:latin typeface="NimbusSanL-Regu"/>
              </a:rPr>
              <a:t>Maxent,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in your folder for details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24798</TotalTime>
  <Words>2578</Words>
  <Application>Microsoft Office PowerPoint</Application>
  <PresentationFormat>Custom</PresentationFormat>
  <Paragraphs>279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166</cp:revision>
  <dcterms:created xsi:type="dcterms:W3CDTF">2021-02-16T21:31:46Z</dcterms:created>
  <dcterms:modified xsi:type="dcterms:W3CDTF">2022-06-20T19:03:20Z</dcterms:modified>
</cp:coreProperties>
</file>